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B2F95-BA7A-44AB-A0C2-5EBA664C438D}" v="237" dt="2020-04-18T15:18:50.079"/>
  </p1510:revLst>
</p1510:revInfo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92" autoAdjust="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do I do what course?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first what you are trying to achieve? What is the outcome you desire?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Gain skill vs Gain piece of paper?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trying to understand how to pass the cert, or are you working towards having that added skill set?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that, you will understand what course to do.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with your current employer about educational reimbursement? $5000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</a:t>
            </a:r>
            <a:r>
              <a:rPr lang="en-US" dirty="0" err="1"/>
              <a:t>dont</a:t>
            </a:r>
            <a:r>
              <a:rPr lang="en-US" dirty="0"/>
              <a:t> or cant do a course, do what this guy does.</a:t>
            </a:r>
            <a:br>
              <a:rPr lang="en-US" dirty="0"/>
            </a:br>
            <a:r>
              <a:rPr lang="en-US" dirty="0"/>
              <a:t>Get a balaclava, make sure your CLI is green, and hack the planet.</a:t>
            </a:r>
            <a:endParaRPr dirty="0"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6a9ed0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36a9ed0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My journey into Infosec, how recruiting works and what matters.</a:t>
            </a:r>
            <a:endParaRPr/>
          </a:p>
        </p:txBody>
      </p:sp>
      <p:pic>
        <p:nvPicPr>
          <p:cNvPr id="142" name="Google Shape;142;p14" descr="programming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75" y="4671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Real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“Find your people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52400"/>
            <a:ext cx="4762500" cy="293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76575"/>
            <a:ext cx="3534611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9411" y="3590925"/>
            <a:ext cx="3053774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0497" y="4562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00" y="109538"/>
            <a:ext cx="22479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584" y="3238840"/>
            <a:ext cx="1951909" cy="346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8484" y="1207099"/>
            <a:ext cx="1730724" cy="2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4585" y="656583"/>
            <a:ext cx="4332053" cy="32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Introduction: </a:t>
            </a:r>
            <a:r>
              <a:rPr lang="en-US"/>
              <a:t>/whoami /ipconfig 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My path into infosec: </a:t>
            </a:r>
            <a:r>
              <a:rPr lang="en-US"/>
              <a:t>I recruit hackers, therefore I am...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entry into Infosec:</a:t>
            </a:r>
            <a:r>
              <a:rPr lang="en-US"/>
              <a:t> “To know the next step, one must understand the last step”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What matters?: </a:t>
            </a:r>
            <a:r>
              <a:rPr lang="en-US"/>
              <a:t>Resumes, Linked In, CERTS and degrees (Prepare for ambiguity)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career:</a:t>
            </a:r>
            <a:r>
              <a:rPr lang="en-US"/>
              <a:t> Short term vs Long Term Career decisions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Tips/Summary: </a:t>
            </a:r>
            <a:r>
              <a:rPr lang="en-US"/>
              <a:t>As it says on the tin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Questions:</a:t>
            </a:r>
            <a:r>
              <a:rPr lang="en-US"/>
              <a:t> Hopefully plenty!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825" y="4228088"/>
            <a:ext cx="428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00" y="1312698"/>
            <a:ext cx="3563100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Who to follow?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best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noobs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Ergo….Follow Value!!!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What not to do?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SEX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POLITICS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RELIGION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Dirty Laundry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Trolling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Certifications and Education</a:t>
            </a:r>
            <a:endParaRPr dirty="0"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0000"/>
                </a:solidFill>
              </a:rPr>
              <a:t>***AMBIGUITY WARNING***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22ED0-8EFA-436F-95B8-295C97C31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Charles H Wroth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Years: Former British Airborne (3 PARA) UK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-2 Years as a machine gunner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-4 Years as a signals detachment cmdr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 :High Risk Security Advisor (PhysSec)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-O&amp;G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-Mining and Minerals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-Anti-Piracy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-HECPO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-Coxswain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-Team Medic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3 Years: Technical Security Recruiter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  </a:t>
            </a:r>
            <a:r>
              <a:rPr lang="en-US"/>
              <a:t>-Technically advanced security hiring (USA, UK, RSA)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-B Sides Cape Town Co-Organizer (Logistics)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-Shell Con Raise Me mentor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-TMHC Chief Shitposter/Destroyer of Dreams (Recently MOD)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-Working to become a DFIR Consultant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619" y="3505000"/>
            <a:ext cx="288200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24998"/>
          <a:stretch/>
        </p:blipFill>
        <p:spPr>
          <a:xfrm>
            <a:off x="5346381" y="3292675"/>
            <a:ext cx="2356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52400"/>
            <a:ext cx="5148800" cy="38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4161425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698750" y="4294875"/>
            <a:ext cx="470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path into infosec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recruit hackers, therefore I am...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99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path into Infosec?	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425407"/>
            <a:ext cx="2756400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675" y="1425388"/>
            <a:ext cx="2037159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1672" y="1425410"/>
            <a:ext cx="2756401" cy="18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650" y="3747988"/>
            <a:ext cx="256520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3375" y="3586900"/>
            <a:ext cx="2913040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838" y="3639287"/>
            <a:ext cx="2427528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20" y="3715400"/>
            <a:ext cx="2902355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6500" y="2271211"/>
            <a:ext cx="806375" cy="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725" y="1425401"/>
            <a:ext cx="2756399" cy="2067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rot="10800000" flipH="1">
            <a:off x="2569100" y="1902425"/>
            <a:ext cx="1114800" cy="29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>
            <a:off x="8089475" y="3731100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0"/>
          <p:cNvCxnSpPr/>
          <p:nvPr/>
        </p:nvCxnSpPr>
        <p:spPr>
          <a:xfrm flipH="1">
            <a:off x="11504850" y="3237900"/>
            <a:ext cx="3000" cy="1005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8089475" y="1974600"/>
            <a:ext cx="11571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0"/>
          <p:cNvCxnSpPr/>
          <p:nvPr/>
        </p:nvCxnSpPr>
        <p:spPr>
          <a:xfrm>
            <a:off x="5136825" y="1975100"/>
            <a:ext cx="11136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2332475" y="3865375"/>
            <a:ext cx="1125900" cy="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>
            <a:off x="5213250" y="3858163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99" name="Google Shape;19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463" y="5480838"/>
            <a:ext cx="11887201" cy="24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 flipH="1">
            <a:off x="488225" y="4405975"/>
            <a:ext cx="132900" cy="923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1" name="Google Shape;20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48" y="5748425"/>
            <a:ext cx="11213663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entry into Infosec</a:t>
            </a:r>
            <a:endParaRPr sz="36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“To know the next step, one must understand the last step”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Examples seen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 err="1">
                <a:solidFill>
                  <a:srgbClr val="FF0000"/>
                </a:solidFill>
              </a:rPr>
              <a:t>Etc</a:t>
            </a: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1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2775</Words>
  <Application>Microsoft Office PowerPoint</Application>
  <PresentationFormat>Widescreen</PresentationFormat>
  <Paragraphs>357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Montserrat</vt:lpstr>
      <vt:lpstr>Arial</vt:lpstr>
      <vt:lpstr>Calibri</vt:lpstr>
      <vt:lpstr>Courier New</vt:lpstr>
      <vt:lpstr>Lato</vt:lpstr>
      <vt:lpstr>Focus</vt:lpstr>
      <vt:lpstr>I Recruit Hackers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My path into Infosec?  </vt:lpstr>
      <vt:lpstr>I Recruit Hackers</vt:lpstr>
      <vt:lpstr>Your entry into infosec? Examples seen</vt:lpstr>
      <vt:lpstr>Your entry into infosec? Real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PowerPoint Presentation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Certifications and Education ***AMBIGUITY WARNING***</vt:lpstr>
      <vt:lpstr>I Recruit Hackers</vt:lpstr>
      <vt:lpstr>Your Career</vt:lpstr>
      <vt:lpstr>I Recruit Hackers</vt:lpstr>
      <vt:lpstr>Tips and Summary</vt:lpstr>
      <vt:lpstr>Sources/Links</vt:lpstr>
      <vt:lpstr>I Recruit Hackers</vt:lpstr>
      <vt:lpstr>Thanks!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Hein Wroth</cp:lastModifiedBy>
  <cp:revision>14</cp:revision>
  <dcterms:modified xsi:type="dcterms:W3CDTF">2020-04-18T15:25:35Z</dcterms:modified>
</cp:coreProperties>
</file>